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17348200" cy="9753600"/>
  <p:embeddedFontLst>
    <p:embeddedFont>
      <p:font typeface="Catamaran Light" panose="020B0604020202020204" charset="0"/>
      <p:regular r:id="rId22"/>
      <p:bold r:id="rId23"/>
    </p:embeddedFont>
    <p:embeddedFont>
      <p:font typeface="Oswald" panose="00000500000000000000" pitchFamily="2" charset="0"/>
      <p:regular r:id="rId24"/>
      <p:bold r:id="rId25"/>
    </p:embeddedFont>
    <p:embeddedFont>
      <p:font typeface="Oswald Light" panose="00000400000000000000" pitchFamily="2" charset="0"/>
      <p:regular r:id="rId26"/>
      <p:bold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  <p:embeddedFont>
      <p:font typeface="Roboto Slab Light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Bx1vbok+DbOa42xDOpZEIcsA0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44713E-3977-4B61-B838-A696A5ADFCBE}" v="24" dt="2022-12-15T10:50:47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ocha Anaya" userId="a6cf98d24d86802b" providerId="LiveId" clId="{B944713E-3977-4B61-B838-A696A5ADFCBE}"/>
    <pc:docChg chg="undo redo custSel addSld modSld">
      <pc:chgData name="Atocha Anaya" userId="a6cf98d24d86802b" providerId="LiveId" clId="{B944713E-3977-4B61-B838-A696A5ADFCBE}" dt="2022-12-15T10:51:11.407" v="326" actId="478"/>
      <pc:docMkLst>
        <pc:docMk/>
      </pc:docMkLst>
      <pc:sldChg chg="addSp delSp modSp mod">
        <pc:chgData name="Atocha Anaya" userId="a6cf98d24d86802b" providerId="LiveId" clId="{B944713E-3977-4B61-B838-A696A5ADFCBE}" dt="2022-12-15T10:51:11.407" v="326" actId="478"/>
        <pc:sldMkLst>
          <pc:docMk/>
          <pc:sldMk cId="0" sldId="266"/>
        </pc:sldMkLst>
        <pc:spChg chg="add mod">
          <ac:chgData name="Atocha Anaya" userId="a6cf98d24d86802b" providerId="LiveId" clId="{B944713E-3977-4B61-B838-A696A5ADFCBE}" dt="2022-12-15T10:35:38.094" v="63" actId="20577"/>
          <ac:spMkLst>
            <pc:docMk/>
            <pc:sldMk cId="0" sldId="266"/>
            <ac:spMk id="3" creationId="{01FF9CEC-5F24-700E-C300-51673B605BE7}"/>
          </ac:spMkLst>
        </pc:spChg>
        <pc:spChg chg="add mod">
          <ac:chgData name="Atocha Anaya" userId="a6cf98d24d86802b" providerId="LiveId" clId="{B944713E-3977-4B61-B838-A696A5ADFCBE}" dt="2022-12-15T10:49:43.587" v="309" actId="1076"/>
          <ac:spMkLst>
            <pc:docMk/>
            <pc:sldMk cId="0" sldId="266"/>
            <ac:spMk id="4" creationId="{9F3693ED-DB44-C23C-F388-B1AEC8519137}"/>
          </ac:spMkLst>
        </pc:spChg>
        <pc:spChg chg="add mod">
          <ac:chgData name="Atocha Anaya" userId="a6cf98d24d86802b" providerId="LiveId" clId="{B944713E-3977-4B61-B838-A696A5ADFCBE}" dt="2022-12-15T10:49:42.177" v="308" actId="1076"/>
          <ac:spMkLst>
            <pc:docMk/>
            <pc:sldMk cId="0" sldId="266"/>
            <ac:spMk id="5" creationId="{C4E0EFB3-C459-A5AF-85CA-AEB297E54E67}"/>
          </ac:spMkLst>
        </pc:spChg>
        <pc:spChg chg="add mod">
          <ac:chgData name="Atocha Anaya" userId="a6cf98d24d86802b" providerId="LiveId" clId="{B944713E-3977-4B61-B838-A696A5ADFCBE}" dt="2022-12-15T10:49:32.921" v="306" actId="1076"/>
          <ac:spMkLst>
            <pc:docMk/>
            <pc:sldMk cId="0" sldId="266"/>
            <ac:spMk id="6" creationId="{9FBB6071-2930-A2CA-3032-F0975CCC8A62}"/>
          </ac:spMkLst>
        </pc:spChg>
        <pc:spChg chg="add mod">
          <ac:chgData name="Atocha Anaya" userId="a6cf98d24d86802b" providerId="LiveId" clId="{B944713E-3977-4B61-B838-A696A5ADFCBE}" dt="2022-12-15T10:50:21.982" v="320" actId="1076"/>
          <ac:spMkLst>
            <pc:docMk/>
            <pc:sldMk cId="0" sldId="266"/>
            <ac:spMk id="7" creationId="{C7E7374C-E93A-B9F4-6C23-D31BF2B0A9AA}"/>
          </ac:spMkLst>
        </pc:spChg>
        <pc:spChg chg="add del mod">
          <ac:chgData name="Atocha Anaya" userId="a6cf98d24d86802b" providerId="LiveId" clId="{B944713E-3977-4B61-B838-A696A5ADFCBE}" dt="2022-12-15T10:41:06.892" v="167" actId="478"/>
          <ac:spMkLst>
            <pc:docMk/>
            <pc:sldMk cId="0" sldId="266"/>
            <ac:spMk id="8" creationId="{6F9E458D-D106-298F-A545-78FBF830885B}"/>
          </ac:spMkLst>
        </pc:spChg>
        <pc:spChg chg="add mod">
          <ac:chgData name="Atocha Anaya" userId="a6cf98d24d86802b" providerId="LiveId" clId="{B944713E-3977-4B61-B838-A696A5ADFCBE}" dt="2022-12-15T10:50:07.436" v="315" actId="1076"/>
          <ac:spMkLst>
            <pc:docMk/>
            <pc:sldMk cId="0" sldId="266"/>
            <ac:spMk id="10" creationId="{71AE6CB1-294C-3641-7698-A83D5CDE1F5C}"/>
          </ac:spMkLst>
        </pc:spChg>
        <pc:spChg chg="mod">
          <ac:chgData name="Atocha Anaya" userId="a6cf98d24d86802b" providerId="LiveId" clId="{B944713E-3977-4B61-B838-A696A5ADFCBE}" dt="2022-12-15T10:39:44.874" v="142" actId="20577"/>
          <ac:spMkLst>
            <pc:docMk/>
            <pc:sldMk cId="0" sldId="266"/>
            <ac:spMk id="243" creationId="{00000000-0000-0000-0000-000000000000}"/>
          </ac:spMkLst>
        </pc:spChg>
        <pc:picChg chg="add del">
          <ac:chgData name="Atocha Anaya" userId="a6cf98d24d86802b" providerId="LiveId" clId="{B944713E-3977-4B61-B838-A696A5ADFCBE}" dt="2022-12-15T10:33:58.792" v="7" actId="478"/>
          <ac:picMkLst>
            <pc:docMk/>
            <pc:sldMk cId="0" sldId="266"/>
            <ac:picMk id="2" creationId="{32E4AF3B-EE7C-E8C3-E64F-420FB9F2880C}"/>
          </ac:picMkLst>
        </pc:picChg>
        <pc:picChg chg="add mod">
          <ac:chgData name="Atocha Anaya" userId="a6cf98d24d86802b" providerId="LiveId" clId="{B944713E-3977-4B61-B838-A696A5ADFCBE}" dt="2022-12-15T10:41:09.597" v="168" actId="1076"/>
          <ac:picMkLst>
            <pc:docMk/>
            <pc:sldMk cId="0" sldId="266"/>
            <ac:picMk id="9" creationId="{BD200074-5274-35ED-FA6B-D3F0B48CABF5}"/>
          </ac:picMkLst>
        </pc:picChg>
        <pc:cxnChg chg="add mod">
          <ac:chgData name="Atocha Anaya" userId="a6cf98d24d86802b" providerId="LiveId" clId="{B944713E-3977-4B61-B838-A696A5ADFCBE}" dt="2022-12-15T10:49:09.112" v="301" actId="1076"/>
          <ac:cxnSpMkLst>
            <pc:docMk/>
            <pc:sldMk cId="0" sldId="266"/>
            <ac:cxnSpMk id="2" creationId="{1BD7C376-1BC0-E152-0FE4-22F795FAFF7D}"/>
          </ac:cxnSpMkLst>
        </pc:cxnChg>
        <pc:cxnChg chg="add mod">
          <ac:chgData name="Atocha Anaya" userId="a6cf98d24d86802b" providerId="LiveId" clId="{B944713E-3977-4B61-B838-A696A5ADFCBE}" dt="2022-12-15T10:49:28.824" v="305" actId="1076"/>
          <ac:cxnSpMkLst>
            <pc:docMk/>
            <pc:sldMk cId="0" sldId="266"/>
            <ac:cxnSpMk id="8" creationId="{7BAEA45C-A1BC-5F81-73C2-FB4F8B33F41D}"/>
          </ac:cxnSpMkLst>
        </pc:cxnChg>
        <pc:cxnChg chg="add mod">
          <ac:chgData name="Atocha Anaya" userId="a6cf98d24d86802b" providerId="LiveId" clId="{B944713E-3977-4B61-B838-A696A5ADFCBE}" dt="2022-12-15T10:49:45.365" v="310" actId="1076"/>
          <ac:cxnSpMkLst>
            <pc:docMk/>
            <pc:sldMk cId="0" sldId="266"/>
            <ac:cxnSpMk id="11" creationId="{0F96F911-A38E-8E82-3458-982E04091D9A}"/>
          </ac:cxnSpMkLst>
        </pc:cxnChg>
        <pc:cxnChg chg="add del mod">
          <ac:chgData name="Atocha Anaya" userId="a6cf98d24d86802b" providerId="LiveId" clId="{B944713E-3977-4B61-B838-A696A5ADFCBE}" dt="2022-12-15T10:50:44.177" v="321" actId="21"/>
          <ac:cxnSpMkLst>
            <pc:docMk/>
            <pc:sldMk cId="0" sldId="266"/>
            <ac:cxnSpMk id="12" creationId="{CD1D565D-2441-25DA-2479-EA0DE85684C1}"/>
          </ac:cxnSpMkLst>
        </pc:cxnChg>
        <pc:cxnChg chg="add del mod">
          <ac:chgData name="Atocha Anaya" userId="a6cf98d24d86802b" providerId="LiveId" clId="{B944713E-3977-4B61-B838-A696A5ADFCBE}" dt="2022-12-15T10:51:11.407" v="326" actId="478"/>
          <ac:cxnSpMkLst>
            <pc:docMk/>
            <pc:sldMk cId="0" sldId="266"/>
            <ac:cxnSpMk id="13" creationId="{3B1DD3E1-8639-38DE-DDDE-745D8345258D}"/>
          </ac:cxnSpMkLst>
        </pc:cxnChg>
        <pc:cxnChg chg="add mod">
          <ac:chgData name="Atocha Anaya" userId="a6cf98d24d86802b" providerId="LiveId" clId="{B944713E-3977-4B61-B838-A696A5ADFCBE}" dt="2022-12-15T10:50:09.663" v="316" actId="1076"/>
          <ac:cxnSpMkLst>
            <pc:docMk/>
            <pc:sldMk cId="0" sldId="266"/>
            <ac:cxnSpMk id="14" creationId="{72D2A602-B4BF-5D42-02B3-ADBF9CC0D788}"/>
          </ac:cxnSpMkLst>
        </pc:cxnChg>
        <pc:cxnChg chg="add mod">
          <ac:chgData name="Atocha Anaya" userId="a6cf98d24d86802b" providerId="LiveId" clId="{B944713E-3977-4B61-B838-A696A5ADFCBE}" dt="2022-12-15T10:50:19.381" v="319" actId="1076"/>
          <ac:cxnSpMkLst>
            <pc:docMk/>
            <pc:sldMk cId="0" sldId="266"/>
            <ac:cxnSpMk id="15" creationId="{BA2797F3-C318-ACE3-567B-B927D9ABD35C}"/>
          </ac:cxnSpMkLst>
        </pc:cxnChg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67"/>
        </pc:sldMkLst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68"/>
        </pc:sldMkLst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69"/>
        </pc:sldMkLst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71"/>
        </pc:sldMkLst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72"/>
        </pc:sldMkLst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73"/>
        </pc:sldMkLst>
      </pc:sldChg>
      <pc:sldChg chg="addSp delSp modSp add mod">
        <pc:chgData name="Atocha Anaya" userId="a6cf98d24d86802b" providerId="LiveId" clId="{B944713E-3977-4B61-B838-A696A5ADFCBE}" dt="2022-12-15T10:50:56.013" v="325" actId="1076"/>
        <pc:sldMkLst>
          <pc:docMk/>
          <pc:sldMk cId="2307495393" sldId="274"/>
        </pc:sldMkLst>
        <pc:spChg chg="mod">
          <ac:chgData name="Atocha Anaya" userId="a6cf98d24d86802b" providerId="LiveId" clId="{B944713E-3977-4B61-B838-A696A5ADFCBE}" dt="2022-12-15T10:42:03.831" v="177" actId="1076"/>
          <ac:spMkLst>
            <pc:docMk/>
            <pc:sldMk cId="2307495393" sldId="274"/>
            <ac:spMk id="3" creationId="{01FF9CEC-5F24-700E-C300-51673B605BE7}"/>
          </ac:spMkLst>
        </pc:spChg>
        <pc:spChg chg="mod">
          <ac:chgData name="Atocha Anaya" userId="a6cf98d24d86802b" providerId="LiveId" clId="{B944713E-3977-4B61-B838-A696A5ADFCBE}" dt="2022-12-15T10:42:01.835" v="176" actId="1076"/>
          <ac:spMkLst>
            <pc:docMk/>
            <pc:sldMk cId="2307495393" sldId="274"/>
            <ac:spMk id="4" creationId="{9F3693ED-DB44-C23C-F388-B1AEC8519137}"/>
          </ac:spMkLst>
        </pc:spChg>
        <pc:spChg chg="mod">
          <ac:chgData name="Atocha Anaya" userId="a6cf98d24d86802b" providerId="LiveId" clId="{B944713E-3977-4B61-B838-A696A5ADFCBE}" dt="2022-12-15T10:41:56.821" v="175" actId="1076"/>
          <ac:spMkLst>
            <pc:docMk/>
            <pc:sldMk cId="2307495393" sldId="274"/>
            <ac:spMk id="5" creationId="{C4E0EFB3-C459-A5AF-85CA-AEB297E54E67}"/>
          </ac:spMkLst>
        </pc:spChg>
        <pc:spChg chg="mod">
          <ac:chgData name="Atocha Anaya" userId="a6cf98d24d86802b" providerId="LiveId" clId="{B944713E-3977-4B61-B838-A696A5ADFCBE}" dt="2022-12-15T10:46:16.385" v="282" actId="1076"/>
          <ac:spMkLst>
            <pc:docMk/>
            <pc:sldMk cId="2307495393" sldId="274"/>
            <ac:spMk id="6" creationId="{9FBB6071-2930-A2CA-3032-F0975CCC8A62}"/>
          </ac:spMkLst>
        </pc:spChg>
        <pc:spChg chg="mod">
          <ac:chgData name="Atocha Anaya" userId="a6cf98d24d86802b" providerId="LiveId" clId="{B944713E-3977-4B61-B838-A696A5ADFCBE}" dt="2022-12-15T10:43:07.811" v="205" actId="1076"/>
          <ac:spMkLst>
            <pc:docMk/>
            <pc:sldMk cId="2307495393" sldId="274"/>
            <ac:spMk id="7" creationId="{C7E7374C-E93A-B9F4-6C23-D31BF2B0A9AA}"/>
          </ac:spMkLst>
        </pc:spChg>
        <pc:spChg chg="del mod">
          <ac:chgData name="Atocha Anaya" userId="a6cf98d24d86802b" providerId="LiveId" clId="{B944713E-3977-4B61-B838-A696A5ADFCBE}" dt="2022-12-15T10:42:10.219" v="180" actId="478"/>
          <ac:spMkLst>
            <pc:docMk/>
            <pc:sldMk cId="2307495393" sldId="274"/>
            <ac:spMk id="8" creationId="{6F9E458D-D106-298F-A545-78FBF830885B}"/>
          </ac:spMkLst>
        </pc:spChg>
        <pc:spChg chg="add mod">
          <ac:chgData name="Atocha Anaya" userId="a6cf98d24d86802b" providerId="LiveId" clId="{B944713E-3977-4B61-B838-A696A5ADFCBE}" dt="2022-12-15T10:46:18.739" v="283" actId="1076"/>
          <ac:spMkLst>
            <pc:docMk/>
            <pc:sldMk cId="2307495393" sldId="274"/>
            <ac:spMk id="9" creationId="{0051FB99-098F-E709-7EFC-B71258EBE730}"/>
          </ac:spMkLst>
        </pc:spChg>
        <pc:spChg chg="add mod">
          <ac:chgData name="Atocha Anaya" userId="a6cf98d24d86802b" providerId="LiveId" clId="{B944713E-3977-4B61-B838-A696A5ADFCBE}" dt="2022-12-15T10:43:52.519" v="232" actId="1076"/>
          <ac:spMkLst>
            <pc:docMk/>
            <pc:sldMk cId="2307495393" sldId="274"/>
            <ac:spMk id="10" creationId="{29935BB3-6459-57E0-CE4D-9124080B5374}"/>
          </ac:spMkLst>
        </pc:spChg>
        <pc:spChg chg="add del mod">
          <ac:chgData name="Atocha Anaya" userId="a6cf98d24d86802b" providerId="LiveId" clId="{B944713E-3977-4B61-B838-A696A5ADFCBE}" dt="2022-12-15T10:44:02.583" v="235" actId="478"/>
          <ac:spMkLst>
            <pc:docMk/>
            <pc:sldMk cId="2307495393" sldId="274"/>
            <ac:spMk id="11" creationId="{D18C7A25-3B0C-C301-97D1-3313D6EC7E04}"/>
          </ac:spMkLst>
        </pc:spChg>
        <pc:spChg chg="add mod">
          <ac:chgData name="Atocha Anaya" userId="a6cf98d24d86802b" providerId="LiveId" clId="{B944713E-3977-4B61-B838-A696A5ADFCBE}" dt="2022-12-15T10:46:20.527" v="284" actId="1076"/>
          <ac:spMkLst>
            <pc:docMk/>
            <pc:sldMk cId="2307495393" sldId="274"/>
            <ac:spMk id="12" creationId="{FD359EE3-0B17-4055-D890-00E87879463A}"/>
          </ac:spMkLst>
        </pc:spChg>
        <pc:spChg chg="add del mod">
          <ac:chgData name="Atocha Anaya" userId="a6cf98d24d86802b" providerId="LiveId" clId="{B944713E-3977-4B61-B838-A696A5ADFCBE}" dt="2022-12-15T10:44:39.671" v="259"/>
          <ac:spMkLst>
            <pc:docMk/>
            <pc:sldMk cId="2307495393" sldId="274"/>
            <ac:spMk id="13" creationId="{3C10C709-36A3-69BF-47D2-851B00890801}"/>
          </ac:spMkLst>
        </pc:spChg>
        <pc:spChg chg="add mod">
          <ac:chgData name="Atocha Anaya" userId="a6cf98d24d86802b" providerId="LiveId" clId="{B944713E-3977-4B61-B838-A696A5ADFCBE}" dt="2022-12-15T10:44:49.073" v="261" actId="1076"/>
          <ac:spMkLst>
            <pc:docMk/>
            <pc:sldMk cId="2307495393" sldId="274"/>
            <ac:spMk id="14" creationId="{C7FC60AF-078E-5EA0-7B87-8E7D0A23D193}"/>
          </ac:spMkLst>
        </pc:spChg>
        <pc:spChg chg="add mod">
          <ac:chgData name="Atocha Anaya" userId="a6cf98d24d86802b" providerId="LiveId" clId="{B944713E-3977-4B61-B838-A696A5ADFCBE}" dt="2022-12-15T10:45:28.758" v="272" actId="1076"/>
          <ac:spMkLst>
            <pc:docMk/>
            <pc:sldMk cId="2307495393" sldId="274"/>
            <ac:spMk id="15" creationId="{C3FE1C1B-C496-ED29-A9AF-DCA6DF51CA60}"/>
          </ac:spMkLst>
        </pc:spChg>
        <pc:spChg chg="mod">
          <ac:chgData name="Atocha Anaya" userId="a6cf98d24d86802b" providerId="LiveId" clId="{B944713E-3977-4B61-B838-A696A5ADFCBE}" dt="2022-12-15T10:41:27.282" v="170" actId="20577"/>
          <ac:spMkLst>
            <pc:docMk/>
            <pc:sldMk cId="2307495393" sldId="274"/>
            <ac:spMk id="243" creationId="{00000000-0000-0000-0000-000000000000}"/>
          </ac:spMkLst>
        </pc:spChg>
        <pc:picChg chg="add mod">
          <ac:chgData name="Atocha Anaya" userId="a6cf98d24d86802b" providerId="LiveId" clId="{B944713E-3977-4B61-B838-A696A5ADFCBE}" dt="2022-12-15T10:42:18.526" v="182" actId="1076"/>
          <ac:picMkLst>
            <pc:docMk/>
            <pc:sldMk cId="2307495393" sldId="274"/>
            <ac:picMk id="2" creationId="{83BEC170-4653-66EF-36AC-A655AFA23B0C}"/>
          </ac:picMkLst>
        </pc:picChg>
        <pc:cxnChg chg="add mod">
          <ac:chgData name="Atocha Anaya" userId="a6cf98d24d86802b" providerId="LiveId" clId="{B944713E-3977-4B61-B838-A696A5ADFCBE}" dt="2022-12-15T10:50:56.013" v="325" actId="1076"/>
          <ac:cxnSpMkLst>
            <pc:docMk/>
            <pc:sldMk cId="2307495393" sldId="274"/>
            <ac:cxnSpMk id="8" creationId="{7922D2A0-5A39-09A2-2290-78D56ADEBA1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b82b29cc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b82b29cc1c_0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609cb6f4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b609cb6f47_0_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586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mention the lipstick!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8df9c0c7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b8df9c0c76_3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609cb6f4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1b609cb6f47_1_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b5a02610e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b5a02610ea_0_2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b5a02610e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1b5a02610ea_0_3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93857f6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b93857f6f1_0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b82b29cc1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b82b29cc1c_0_1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first step was breaking down the project into smaller more manageable tasks and determining both the resources and the timeline needed to complete each task.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One of the first tasks that we had after choosing the project idea was creating a 3d- model using CAD program, Solid edge. And here you can see a simulation of the birds movements while moving the hand with a constant speed: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We’re going to talk more about the problems that this iteration had at the end of this presentation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474d3778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b474d37783_1_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5a02610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b5a02610ea_2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609cb6f47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1b609cb6f47_1_2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3335175" y="2444850"/>
            <a:ext cx="24735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05">
          <p15:clr>
            <a:srgbClr val="F9AD4C"/>
          </p15:clr>
        </p15:guide>
        <p15:guide id="2" orient="horz" pos="1633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CUSTOM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3"/>
          <p:cNvSpPr/>
          <p:nvPr/>
        </p:nvSpPr>
        <p:spPr>
          <a:xfrm>
            <a:off x="0" y="1397"/>
            <a:ext cx="9198000" cy="5142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3"/>
          <p:cNvSpPr/>
          <p:nvPr/>
        </p:nvSpPr>
        <p:spPr>
          <a:xfrm>
            <a:off x="552725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3"/>
          <p:cNvSpPr/>
          <p:nvPr/>
        </p:nvSpPr>
        <p:spPr>
          <a:xfrm>
            <a:off x="5064190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3"/>
          <p:cNvSpPr txBox="1">
            <a:spLocks noGrp="1"/>
          </p:cNvSpPr>
          <p:nvPr>
            <p:ph type="title"/>
          </p:nvPr>
        </p:nvSpPr>
        <p:spPr>
          <a:xfrm>
            <a:off x="5785275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title" idx="2"/>
          </p:nvPr>
        </p:nvSpPr>
        <p:spPr>
          <a:xfrm>
            <a:off x="1273852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title" idx="3"/>
          </p:nvPr>
        </p:nvSpPr>
        <p:spPr>
          <a:xfrm>
            <a:off x="552727" y="511050"/>
            <a:ext cx="1936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73" name="Google Shape;73;p33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3"/>
          <p:cNvSpPr txBox="1">
            <a:spLocks noGrp="1"/>
          </p:cNvSpPr>
          <p:nvPr>
            <p:ph type="subTitle" idx="1"/>
          </p:nvPr>
        </p:nvSpPr>
        <p:spPr>
          <a:xfrm>
            <a:off x="980175" y="3695474"/>
            <a:ext cx="26748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ubTitle" idx="4"/>
          </p:nvPr>
        </p:nvSpPr>
        <p:spPr>
          <a:xfrm>
            <a:off x="5491713" y="3695474"/>
            <a:ext cx="26748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8">
          <p15:clr>
            <a:srgbClr val="F9AD4C"/>
          </p15:clr>
        </p15:guide>
        <p15:guide id="2" orient="horz" pos="34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4"/>
          <p:cNvSpPr/>
          <p:nvPr/>
        </p:nvSpPr>
        <p:spPr>
          <a:xfrm>
            <a:off x="698874" y="279912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4"/>
          <p:cNvSpPr/>
          <p:nvPr/>
        </p:nvSpPr>
        <p:spPr>
          <a:xfrm>
            <a:off x="3315201" y="2802200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4"/>
          <p:cNvSpPr/>
          <p:nvPr/>
        </p:nvSpPr>
        <p:spPr>
          <a:xfrm>
            <a:off x="5930176" y="280217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4"/>
          <p:cNvSpPr txBox="1">
            <a:spLocks noGrp="1"/>
          </p:cNvSpPr>
          <p:nvPr>
            <p:ph type="title"/>
          </p:nvPr>
        </p:nvSpPr>
        <p:spPr>
          <a:xfrm>
            <a:off x="1109292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title" idx="2"/>
          </p:nvPr>
        </p:nvSpPr>
        <p:spPr>
          <a:xfrm>
            <a:off x="552729" y="511049"/>
            <a:ext cx="38469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34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4"/>
          <p:cNvSpPr txBox="1">
            <a:spLocks noGrp="1"/>
          </p:cNvSpPr>
          <p:nvPr>
            <p:ph type="subTitle" idx="1"/>
          </p:nvPr>
        </p:nvSpPr>
        <p:spPr>
          <a:xfrm>
            <a:off x="843749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title" idx="3"/>
          </p:nvPr>
        </p:nvSpPr>
        <p:spPr>
          <a:xfrm>
            <a:off x="3732071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subTitle" idx="4"/>
          </p:nvPr>
        </p:nvSpPr>
        <p:spPr>
          <a:xfrm>
            <a:off x="3467287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title" idx="5"/>
          </p:nvPr>
        </p:nvSpPr>
        <p:spPr>
          <a:xfrm>
            <a:off x="6339219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ubTitle" idx="6"/>
          </p:nvPr>
        </p:nvSpPr>
        <p:spPr>
          <a:xfrm>
            <a:off x="6073726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5"/>
          <p:cNvSpPr txBox="1">
            <a:spLocks noGrp="1"/>
          </p:cNvSpPr>
          <p:nvPr>
            <p:ph type="title"/>
          </p:nvPr>
        </p:nvSpPr>
        <p:spPr>
          <a:xfrm>
            <a:off x="1617575" y="2052053"/>
            <a:ext cx="59088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USTOM_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/>
          <p:nvPr/>
        </p:nvSpPr>
        <p:spPr>
          <a:xfrm>
            <a:off x="490716" y="45491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15511310" y="8028254"/>
                </a:moveTo>
                <a:lnTo>
                  <a:pt x="0" y="8028254"/>
                </a:lnTo>
                <a:lnTo>
                  <a:pt x="0" y="0"/>
                </a:lnTo>
                <a:lnTo>
                  <a:pt x="15511310" y="0"/>
                </a:lnTo>
                <a:lnTo>
                  <a:pt x="15511310" y="8028254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6"/>
          <p:cNvSpPr/>
          <p:nvPr/>
        </p:nvSpPr>
        <p:spPr>
          <a:xfrm>
            <a:off x="1100016" y="-76979"/>
            <a:ext cx="7149440" cy="3611423"/>
          </a:xfrm>
          <a:custGeom>
            <a:avLst/>
            <a:gdLst/>
            <a:ahLst/>
            <a:cxnLst/>
            <a:rect l="l" t="t" r="r" b="b"/>
            <a:pathLst>
              <a:path w="13553440" h="6687820" extrusionOk="0">
                <a:moveTo>
                  <a:pt x="0" y="6687426"/>
                </a:moveTo>
                <a:lnTo>
                  <a:pt x="13553414" y="6687426"/>
                </a:lnTo>
                <a:lnTo>
                  <a:pt x="13553414" y="0"/>
                </a:lnTo>
                <a:lnTo>
                  <a:pt x="0" y="0"/>
                </a:lnTo>
                <a:lnTo>
                  <a:pt x="0" y="6687426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6"/>
          <p:cNvSpPr txBox="1">
            <a:spLocks noGrp="1"/>
          </p:cNvSpPr>
          <p:nvPr>
            <p:ph type="title"/>
          </p:nvPr>
        </p:nvSpPr>
        <p:spPr>
          <a:xfrm>
            <a:off x="762378" y="2087095"/>
            <a:ext cx="7632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1">
  <p:cSld name="CUSTOM_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/>
          <p:nvPr/>
        </p:nvSpPr>
        <p:spPr>
          <a:xfrm>
            <a:off x="260776" y="241102"/>
            <a:ext cx="8622300" cy="7434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7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64359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2">
  <p:cSld name="CUSTOM_7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8"/>
          <p:cNvSpPr/>
          <p:nvPr/>
        </p:nvSpPr>
        <p:spPr>
          <a:xfrm>
            <a:off x="260776" y="241102"/>
            <a:ext cx="1765800" cy="18357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8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14031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UBTITLE">
  <p:cSld name="CUSTOM_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9"/>
          <p:cNvSpPr/>
          <p:nvPr/>
        </p:nvSpPr>
        <p:spPr>
          <a:xfrm>
            <a:off x="1614" y="0"/>
            <a:ext cx="91425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9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33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9"/>
          <p:cNvSpPr txBox="1">
            <a:spLocks noGrp="1"/>
          </p:cNvSpPr>
          <p:nvPr>
            <p:ph type="subTitle" idx="1"/>
          </p:nvPr>
        </p:nvSpPr>
        <p:spPr>
          <a:xfrm>
            <a:off x="2945488" y="3082991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39"/>
          <p:cNvSpPr txBox="1">
            <a:spLocks noGrp="1"/>
          </p:cNvSpPr>
          <p:nvPr>
            <p:ph type="title"/>
          </p:nvPr>
        </p:nvSpPr>
        <p:spPr>
          <a:xfrm>
            <a:off x="1587750" y="1610796"/>
            <a:ext cx="59685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33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SUBTITLES">
  <p:cSld name="CUSTOM_10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0"/>
          <p:cNvSpPr/>
          <p:nvPr/>
        </p:nvSpPr>
        <p:spPr>
          <a:xfrm>
            <a:off x="0" y="0"/>
            <a:ext cx="926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0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33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0"/>
          <p:cNvSpPr txBox="1">
            <a:spLocks noGrp="1"/>
          </p:cNvSpPr>
          <p:nvPr>
            <p:ph type="subTitle" idx="1"/>
          </p:nvPr>
        </p:nvSpPr>
        <p:spPr>
          <a:xfrm>
            <a:off x="2706750" y="1602100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40"/>
          <p:cNvSpPr txBox="1">
            <a:spLocks noGrp="1"/>
          </p:cNvSpPr>
          <p:nvPr>
            <p:ph type="subTitle" idx="2"/>
          </p:nvPr>
        </p:nvSpPr>
        <p:spPr>
          <a:xfrm>
            <a:off x="2706750" y="2830369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40"/>
          <p:cNvSpPr txBox="1">
            <a:spLocks noGrp="1"/>
          </p:cNvSpPr>
          <p:nvPr>
            <p:ph type="subTitle" idx="3"/>
          </p:nvPr>
        </p:nvSpPr>
        <p:spPr>
          <a:xfrm>
            <a:off x="2706750" y="4045475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40"/>
          <p:cNvSpPr txBox="1">
            <a:spLocks noGrp="1"/>
          </p:cNvSpPr>
          <p:nvPr>
            <p:ph type="title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40"/>
          <p:cNvSpPr txBox="1">
            <a:spLocks noGrp="1"/>
          </p:cNvSpPr>
          <p:nvPr>
            <p:ph type="title" idx="4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1" name="Google Shape;121;p40"/>
          <p:cNvSpPr txBox="1">
            <a:spLocks noGrp="1"/>
          </p:cNvSpPr>
          <p:nvPr>
            <p:ph type="title" idx="5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3">
          <p15:clr>
            <a:srgbClr val="FA7B17"/>
          </p15:clr>
        </p15:guide>
        <p15:guide id="2" orient="horz" pos="1904">
          <p15:clr>
            <a:srgbClr val="FA7B17"/>
          </p15:clr>
        </p15:guide>
        <p15:guide id="3" orient="horz" pos="2664">
          <p15:clr>
            <a:srgbClr val="FA7B17"/>
          </p15:clr>
        </p15:guide>
        <p15:guide id="4" orient="horz" pos="936">
          <p15:clr>
            <a:srgbClr val="FA7B17"/>
          </p15:clr>
        </p15:guide>
        <p15:guide id="5" orient="horz" pos="1697">
          <p15:clr>
            <a:srgbClr val="FA7B17"/>
          </p15:clr>
        </p15:guide>
        <p15:guide id="6" orient="horz" pos="245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1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1"/>
          <p:cNvSpPr/>
          <p:nvPr/>
        </p:nvSpPr>
        <p:spPr>
          <a:xfrm>
            <a:off x="-3587" y="-762"/>
            <a:ext cx="9151176" cy="5145024"/>
          </a:xfrm>
          <a:custGeom>
            <a:avLst/>
            <a:gdLst/>
            <a:ahLst/>
            <a:cxnLst/>
            <a:rect l="l" t="t" r="r" b="b"/>
            <a:pathLst>
              <a:path w="17348200" h="9753600" extrusionOk="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0EEEB">
              <a:alpha val="2117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1"/>
          <p:cNvSpPr/>
          <p:nvPr/>
        </p:nvSpPr>
        <p:spPr>
          <a:xfrm>
            <a:off x="628198" y="555511"/>
            <a:ext cx="7930572" cy="4061085"/>
          </a:xfrm>
          <a:custGeom>
            <a:avLst/>
            <a:gdLst/>
            <a:ahLst/>
            <a:cxnLst/>
            <a:rect l="l" t="t" r="r" b="b"/>
            <a:pathLst>
              <a:path w="15034260" h="7698740" extrusionOk="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1"/>
          <p:cNvSpPr txBox="1">
            <a:spLocks noGrp="1"/>
          </p:cNvSpPr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41"/>
          <p:cNvSpPr txBox="1">
            <a:spLocks noGrp="1"/>
          </p:cNvSpPr>
          <p:nvPr>
            <p:ph type="subTitle" idx="1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2"/>
          <p:cNvSpPr/>
          <p:nvPr/>
        </p:nvSpPr>
        <p:spPr>
          <a:xfrm>
            <a:off x="-3587" y="5941"/>
            <a:ext cx="9151176" cy="5131626"/>
          </a:xfrm>
          <a:custGeom>
            <a:avLst/>
            <a:gdLst/>
            <a:ahLst/>
            <a:cxnLst/>
            <a:rect l="l" t="t" r="r" b="b"/>
            <a:pathLst>
              <a:path w="17348200" h="9728200" extrusionOk="0">
                <a:moveTo>
                  <a:pt x="0" y="9727755"/>
                </a:moveTo>
                <a:lnTo>
                  <a:pt x="0" y="0"/>
                </a:lnTo>
                <a:lnTo>
                  <a:pt x="17348200" y="0"/>
                </a:lnTo>
                <a:lnTo>
                  <a:pt x="17348200" y="9727755"/>
                </a:lnTo>
                <a:lnTo>
                  <a:pt x="0" y="9727755"/>
                </a:lnTo>
                <a:close/>
              </a:path>
            </a:pathLst>
          </a:custGeom>
          <a:solidFill>
            <a:srgbClr val="F0EEEB">
              <a:alpha val="2117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2"/>
          <p:cNvSpPr/>
          <p:nvPr/>
        </p:nvSpPr>
        <p:spPr>
          <a:xfrm>
            <a:off x="628198" y="555511"/>
            <a:ext cx="7930572" cy="4061085"/>
          </a:xfrm>
          <a:custGeom>
            <a:avLst/>
            <a:gdLst/>
            <a:ahLst/>
            <a:cxnLst/>
            <a:rect l="l" t="t" r="r" b="b"/>
            <a:pathLst>
              <a:path w="15034260" h="7698740" extrusionOk="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2"/>
          <p:cNvSpPr txBox="1">
            <a:spLocks noGrp="1"/>
          </p:cNvSpPr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subTitle" idx="1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3108875" y="2444850"/>
            <a:ext cx="29262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/>
          <p:nvPr/>
        </p:nvSpPr>
        <p:spPr>
          <a:xfrm>
            <a:off x="0" y="908575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6"/>
          <p:cNvSpPr/>
          <p:nvPr/>
        </p:nvSpPr>
        <p:spPr>
          <a:xfrm>
            <a:off x="550911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1042037" y="3436014"/>
            <a:ext cx="55890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ubTitle" idx="1"/>
          </p:nvPr>
        </p:nvSpPr>
        <p:spPr>
          <a:xfrm>
            <a:off x="1042025" y="2390452"/>
            <a:ext cx="292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9AD4C"/>
          </p15:clr>
        </p15:guide>
        <p15:guide id="2" orient="horz" pos="1595">
          <p15:clr>
            <a:srgbClr val="F9AD4C"/>
          </p15:clr>
        </p15:guide>
        <p15:guide id="3" orient="horz" pos="227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>
  <p:cSld name="CUSTOM_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>
            <a:spLocks noGrp="1"/>
          </p:cNvSpPr>
          <p:nvPr>
            <p:ph type="title"/>
          </p:nvPr>
        </p:nvSpPr>
        <p:spPr>
          <a:xfrm>
            <a:off x="543000" y="3362450"/>
            <a:ext cx="8058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subTitle" idx="1"/>
          </p:nvPr>
        </p:nvSpPr>
        <p:spPr>
          <a:xfrm>
            <a:off x="1636200" y="4104225"/>
            <a:ext cx="5871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11">
          <p15:clr>
            <a:srgbClr val="F9AD4C"/>
          </p15:clr>
        </p15:guide>
        <p15:guide id="2" orient="horz" pos="2676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title"/>
          </p:nvPr>
        </p:nvSpPr>
        <p:spPr>
          <a:xfrm>
            <a:off x="2771881" y="2332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title" idx="2"/>
          </p:nvPr>
        </p:nvSpPr>
        <p:spPr>
          <a:xfrm>
            <a:off x="6534901" y="194035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8"/>
          <p:cNvSpPr/>
          <p:nvPr/>
        </p:nvSpPr>
        <p:spPr>
          <a:xfrm>
            <a:off x="5794921" y="1809755"/>
            <a:ext cx="514167" cy="3334886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8"/>
          <p:cNvSpPr txBox="1">
            <a:spLocks noGrp="1"/>
          </p:cNvSpPr>
          <p:nvPr>
            <p:ph type="subTitle" idx="1"/>
          </p:nvPr>
        </p:nvSpPr>
        <p:spPr>
          <a:xfrm>
            <a:off x="6534900" y="2259650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title" idx="3"/>
          </p:nvPr>
        </p:nvSpPr>
        <p:spPr>
          <a:xfrm>
            <a:off x="6534901" y="300044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ubTitle" idx="4"/>
          </p:nvPr>
        </p:nvSpPr>
        <p:spPr>
          <a:xfrm>
            <a:off x="6534900" y="3319738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title" idx="5"/>
          </p:nvPr>
        </p:nvSpPr>
        <p:spPr>
          <a:xfrm>
            <a:off x="6534901" y="4062355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ubTitle" idx="6"/>
          </p:nvPr>
        </p:nvSpPr>
        <p:spPr>
          <a:xfrm>
            <a:off x="6534900" y="4381650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title" idx="7"/>
          </p:nvPr>
        </p:nvSpPr>
        <p:spPr>
          <a:xfrm>
            <a:off x="5630853" y="1813903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title" idx="8"/>
          </p:nvPr>
        </p:nvSpPr>
        <p:spPr>
          <a:xfrm>
            <a:off x="5630853" y="2875828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title" idx="9"/>
          </p:nvPr>
        </p:nvSpPr>
        <p:spPr>
          <a:xfrm>
            <a:off x="5630853" y="3937753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">
  <p:cSld name="CUSTOM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4337875" y="2473474"/>
            <a:ext cx="51522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9"/>
          <p:cNvSpPr/>
          <p:nvPr/>
        </p:nvSpPr>
        <p:spPr>
          <a:xfrm rot="10800000">
            <a:off x="6601542" y="-54587"/>
            <a:ext cx="623824" cy="2465603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9"/>
          <p:cNvSpPr txBox="1">
            <a:spLocks noGrp="1"/>
          </p:cNvSpPr>
          <p:nvPr>
            <p:ph type="subTitle" idx="1"/>
          </p:nvPr>
        </p:nvSpPr>
        <p:spPr>
          <a:xfrm>
            <a:off x="5252250" y="3596700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title" idx="2"/>
          </p:nvPr>
        </p:nvSpPr>
        <p:spPr>
          <a:xfrm>
            <a:off x="6491965" y="1919276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">
  <p:cSld name="CUSTOM_3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/>
          <p:nvPr/>
        </p:nvSpPr>
        <p:spPr>
          <a:xfrm rot="-5400000">
            <a:off x="7614958" y="662468"/>
            <a:ext cx="623824" cy="2734291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4998625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subTitle" idx="1"/>
          </p:nvPr>
        </p:nvSpPr>
        <p:spPr>
          <a:xfrm>
            <a:off x="4998625" y="3846948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title" idx="2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 1">
  <p:cSld name="CUSTOM_3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/>
          <p:nvPr/>
        </p:nvSpPr>
        <p:spPr>
          <a:xfrm rot="5400000" flipH="1">
            <a:off x="986563" y="695100"/>
            <a:ext cx="623824" cy="2686875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1"/>
          <p:cNvSpPr txBox="1">
            <a:spLocks noGrp="1"/>
          </p:cNvSpPr>
          <p:nvPr>
            <p:ph type="title"/>
          </p:nvPr>
        </p:nvSpPr>
        <p:spPr>
          <a:xfrm>
            <a:off x="1165682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subTitle" idx="1"/>
          </p:nvPr>
        </p:nvSpPr>
        <p:spPr>
          <a:xfrm>
            <a:off x="1165682" y="3846948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title" idx="2"/>
          </p:nvPr>
        </p:nvSpPr>
        <p:spPr>
          <a:xfrm>
            <a:off x="1626575" y="1766514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44">
          <p15:clr>
            <a:srgbClr val="FA7B17"/>
          </p15:clr>
        </p15:guide>
        <p15:guide id="2" orient="horz" pos="1404">
          <p15:clr>
            <a:srgbClr val="FA7B17"/>
          </p15:clr>
        </p15:guide>
        <p15:guide id="3" pos="75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/>
          <p:nvPr/>
        </p:nvSpPr>
        <p:spPr>
          <a:xfrm>
            <a:off x="967955" y="90982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2"/>
          <p:cNvSpPr/>
          <p:nvPr/>
        </p:nvSpPr>
        <p:spPr>
          <a:xfrm>
            <a:off x="6099378" y="-81105"/>
            <a:ext cx="2780100" cy="34401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2"/>
          <p:cNvSpPr txBox="1">
            <a:spLocks noGrp="1"/>
          </p:cNvSpPr>
          <p:nvPr>
            <p:ph type="title"/>
          </p:nvPr>
        </p:nvSpPr>
        <p:spPr>
          <a:xfrm>
            <a:off x="4770290" y="1417012"/>
            <a:ext cx="3846900" cy="16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1443004" y="3037170"/>
            <a:ext cx="51738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3">
          <p15:clr>
            <a:srgbClr val="F9AD4C"/>
          </p15:clr>
        </p15:guide>
        <p15:guide id="2" pos="5427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3762117" y="1276993"/>
            <a:ext cx="16860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38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792791" y="509322"/>
            <a:ext cx="2515500" cy="4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7ppyamgkr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b82b29cc1c_0_0"/>
          <p:cNvPicPr preferRelativeResize="0"/>
          <p:nvPr/>
        </p:nvPicPr>
        <p:blipFill rotWithShape="1">
          <a:blip r:embed="rId3">
            <a:alphaModFix amt="70000"/>
          </a:blip>
          <a:srcRect l="69119" t="42458" b="6655"/>
          <a:stretch/>
        </p:blipFill>
        <p:spPr>
          <a:xfrm>
            <a:off x="5062624" y="181998"/>
            <a:ext cx="4081377" cy="5044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g1b82b29cc1c_0_0"/>
          <p:cNvGrpSpPr/>
          <p:nvPr/>
        </p:nvGrpSpPr>
        <p:grpSpPr>
          <a:xfrm>
            <a:off x="-550100" y="-126775"/>
            <a:ext cx="9777226" cy="5618251"/>
            <a:chOff x="-1777099" y="-1999007"/>
            <a:chExt cx="12531692" cy="7201039"/>
          </a:xfrm>
        </p:grpSpPr>
        <p:pic>
          <p:nvPicPr>
            <p:cNvPr id="143" name="Google Shape;143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l="73937" t="28426" b="6654"/>
            <a:stretch/>
          </p:blipFill>
          <p:spPr>
            <a:xfrm>
              <a:off x="-1777099" y="-1940464"/>
              <a:ext cx="12531692" cy="714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b="6655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t="34074" r="76462" b="6654"/>
            <a:stretch/>
          </p:blipFill>
          <p:spPr>
            <a:xfrm>
              <a:off x="-1638448" y="-1999007"/>
              <a:ext cx="2620196" cy="7142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g1b82b29cc1c_0_0"/>
          <p:cNvSpPr/>
          <p:nvPr/>
        </p:nvSpPr>
        <p:spPr>
          <a:xfrm>
            <a:off x="0" y="-44350"/>
            <a:ext cx="9134370" cy="4252119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40784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b82b29cc1c_0_0"/>
          <p:cNvSpPr/>
          <p:nvPr/>
        </p:nvSpPr>
        <p:spPr>
          <a:xfrm>
            <a:off x="2422200" y="-81100"/>
            <a:ext cx="4299600" cy="43620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b82b29cc1c_0_0"/>
          <p:cNvSpPr txBox="1">
            <a:spLocks noGrp="1"/>
          </p:cNvSpPr>
          <p:nvPr>
            <p:ph type="title"/>
          </p:nvPr>
        </p:nvSpPr>
        <p:spPr>
          <a:xfrm>
            <a:off x="2516350" y="-4100"/>
            <a:ext cx="4138500" cy="1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700"/>
              <a:t>Spread your wings</a:t>
            </a: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2400"/>
              <a:t>Gesture controlled bird-like robot</a:t>
            </a:r>
            <a:endParaRPr sz="2400"/>
          </a:p>
        </p:txBody>
      </p:sp>
      <p:sp>
        <p:nvSpPr>
          <p:cNvPr id="149" name="Google Shape;149;g1b82b29cc1c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50" name="Google Shape;150;g1b82b29cc1c_0_0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Group 3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Atocha, Hala, Rimmie &amp; Yawen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 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609cb6f47_0_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26" name="Google Shape;226;g1b609cb6f47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525" y="3020675"/>
            <a:ext cx="57340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b609cb6f47_0_2"/>
          <p:cNvSpPr txBox="1"/>
          <p:nvPr/>
        </p:nvSpPr>
        <p:spPr>
          <a:xfrm>
            <a:off x="3984875" y="1098925"/>
            <a:ext cx="89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DELAY</a:t>
            </a:r>
            <a:endParaRPr sz="15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b609cb6f47_0_2"/>
          <p:cNvSpPr txBox="1"/>
          <p:nvPr/>
        </p:nvSpPr>
        <p:spPr>
          <a:xfrm>
            <a:off x="5246225" y="388600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b609cb6f47_0_2"/>
          <p:cNvSpPr txBox="1"/>
          <p:nvPr/>
        </p:nvSpPr>
        <p:spPr>
          <a:xfrm>
            <a:off x="5190675" y="109892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short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b609cb6f47_0_2"/>
          <p:cNvSpPr txBox="1"/>
          <p:nvPr/>
        </p:nvSpPr>
        <p:spPr>
          <a:xfrm>
            <a:off x="5246225" y="1809250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long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1b609cb6f47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7549" y="105324"/>
            <a:ext cx="760025" cy="6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b609cb6f47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6875" y="938645"/>
            <a:ext cx="1704750" cy="55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b609cb6f47_0_2"/>
          <p:cNvPicPr preferRelativeResize="0"/>
          <p:nvPr/>
        </p:nvPicPr>
        <p:blipFill rotWithShape="1">
          <a:blip r:embed="rId6">
            <a:alphaModFix amt="91000"/>
          </a:blip>
          <a:srcRect t="12188" r="62279" b="45311"/>
          <a:stretch/>
        </p:blipFill>
        <p:spPr>
          <a:xfrm>
            <a:off x="6087980" y="1640750"/>
            <a:ext cx="652820" cy="13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b609cb6f47_0_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00559" y="1894113"/>
            <a:ext cx="1423841" cy="8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g1b609cb6f47_0_2"/>
          <p:cNvCxnSpPr>
            <a:stCxn id="233" idx="3"/>
            <a:endCxn id="234" idx="1"/>
          </p:cNvCxnSpPr>
          <p:nvPr/>
        </p:nvCxnSpPr>
        <p:spPr>
          <a:xfrm>
            <a:off x="6740800" y="2294563"/>
            <a:ext cx="5598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6" name="Google Shape;236;g1b609cb6f47_0_2"/>
          <p:cNvSpPr txBox="1"/>
          <p:nvPr/>
        </p:nvSpPr>
        <p:spPr>
          <a:xfrm>
            <a:off x="5843475" y="1098925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b609cb6f47_0_2"/>
          <p:cNvSpPr txBox="1"/>
          <p:nvPr/>
        </p:nvSpPr>
        <p:spPr>
          <a:xfrm>
            <a:off x="7902400" y="1098925"/>
            <a:ext cx="12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g1b609cb6f47_0_2"/>
          <p:cNvCxnSpPr>
            <a:stCxn id="227" idx="2"/>
          </p:cNvCxnSpPr>
          <p:nvPr/>
        </p:nvCxnSpPr>
        <p:spPr>
          <a:xfrm>
            <a:off x="4433525" y="1514425"/>
            <a:ext cx="3000" cy="1937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 dirty="0"/>
              <a:t>Functionality wired</a:t>
            </a:r>
            <a:endParaRPr sz="4200" dirty="0">
              <a:solidFill>
                <a:srgbClr val="DAC1B6"/>
              </a:solidFill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5" name="Google Shape;245;p8"/>
          <p:cNvSpPr/>
          <p:nvPr/>
        </p:nvSpPr>
        <p:spPr>
          <a:xfrm>
            <a:off x="7880100" y="3383525"/>
            <a:ext cx="1883400" cy="41838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7360500" y="3886875"/>
            <a:ext cx="2008200" cy="38466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1FF9CEC-5F24-700E-C300-51673B605BE7}"/>
              </a:ext>
            </a:extLst>
          </p:cNvPr>
          <p:cNvSpPr/>
          <p:nvPr/>
        </p:nvSpPr>
        <p:spPr>
          <a:xfrm>
            <a:off x="1913860" y="2983108"/>
            <a:ext cx="1052623" cy="903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Arduino UNO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3693ED-DB44-C23C-F388-B1AEC8519137}"/>
              </a:ext>
            </a:extLst>
          </p:cNvPr>
          <p:cNvSpPr/>
          <p:nvPr/>
        </p:nvSpPr>
        <p:spPr>
          <a:xfrm>
            <a:off x="2004235" y="1942214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LM298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E0EFB3-C459-A5AF-85CA-AEB297E54E67}"/>
              </a:ext>
            </a:extLst>
          </p:cNvPr>
          <p:cNvSpPr/>
          <p:nvPr/>
        </p:nvSpPr>
        <p:spPr>
          <a:xfrm>
            <a:off x="391470" y="1919387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Power supply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FBB6071-2930-A2CA-3032-F0975CCC8A62}"/>
              </a:ext>
            </a:extLst>
          </p:cNvPr>
          <p:cNvSpPr/>
          <p:nvPr/>
        </p:nvSpPr>
        <p:spPr>
          <a:xfrm>
            <a:off x="1913859" y="4479986"/>
            <a:ext cx="1052623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IMU- gyroscope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E7374C-E93A-B9F4-6C23-D31BF2B0A9AA}"/>
              </a:ext>
            </a:extLst>
          </p:cNvPr>
          <p:cNvSpPr/>
          <p:nvPr/>
        </p:nvSpPr>
        <p:spPr>
          <a:xfrm>
            <a:off x="3574471" y="3245258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DC motor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D200074-5274-35ED-FA6B-D3F0B48C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83" y="2673560"/>
            <a:ext cx="2041545" cy="994628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96F911-A38E-8E82-3458-982E04091D9A}"/>
              </a:ext>
            </a:extLst>
          </p:cNvPr>
          <p:cNvCxnSpPr/>
          <p:nvPr/>
        </p:nvCxnSpPr>
        <p:spPr>
          <a:xfrm>
            <a:off x="1376914" y="2154865"/>
            <a:ext cx="627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1BD7C376-1BC0-E152-0FE4-22F795FAFF7D}"/>
              </a:ext>
            </a:extLst>
          </p:cNvPr>
          <p:cNvCxnSpPr>
            <a:cxnSpLocks/>
          </p:cNvCxnSpPr>
          <p:nvPr/>
        </p:nvCxnSpPr>
        <p:spPr>
          <a:xfrm rot="16200000">
            <a:off x="2161066" y="2658350"/>
            <a:ext cx="627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BAEA45C-A1BC-5F81-73C2-FB4F8B33F41D}"/>
              </a:ext>
            </a:extLst>
          </p:cNvPr>
          <p:cNvCxnSpPr>
            <a:cxnSpLocks/>
          </p:cNvCxnSpPr>
          <p:nvPr/>
        </p:nvCxnSpPr>
        <p:spPr>
          <a:xfrm rot="16200000">
            <a:off x="2176280" y="4166325"/>
            <a:ext cx="627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AE6CB1-294C-3641-7698-A83D5CDE1F5C}"/>
              </a:ext>
            </a:extLst>
          </p:cNvPr>
          <p:cNvSpPr/>
          <p:nvPr/>
        </p:nvSpPr>
        <p:spPr>
          <a:xfrm>
            <a:off x="290062" y="3242886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Power supply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2D2A602-B4BF-5D42-02B3-ADBF9CC0D788}"/>
              </a:ext>
            </a:extLst>
          </p:cNvPr>
          <p:cNvCxnSpPr/>
          <p:nvPr/>
        </p:nvCxnSpPr>
        <p:spPr>
          <a:xfrm>
            <a:off x="1273574" y="3457908"/>
            <a:ext cx="627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A2797F3-C318-ACE3-567B-B927D9ABD35C}"/>
              </a:ext>
            </a:extLst>
          </p:cNvPr>
          <p:cNvCxnSpPr/>
          <p:nvPr/>
        </p:nvCxnSpPr>
        <p:spPr>
          <a:xfrm>
            <a:off x="2966482" y="3383525"/>
            <a:ext cx="627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 dirty="0"/>
              <a:t>Functionality - wireless</a:t>
            </a:r>
            <a:endParaRPr sz="4200" dirty="0">
              <a:solidFill>
                <a:srgbClr val="DAC1B6"/>
              </a:solidFill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5" name="Google Shape;245;p8"/>
          <p:cNvSpPr/>
          <p:nvPr/>
        </p:nvSpPr>
        <p:spPr>
          <a:xfrm>
            <a:off x="7880100" y="3383525"/>
            <a:ext cx="1883400" cy="41838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7360500" y="3886875"/>
            <a:ext cx="2008200" cy="38466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1FF9CEC-5F24-700E-C300-51673B605BE7}"/>
              </a:ext>
            </a:extLst>
          </p:cNvPr>
          <p:cNvSpPr/>
          <p:nvPr/>
        </p:nvSpPr>
        <p:spPr>
          <a:xfrm>
            <a:off x="1420653" y="3041300"/>
            <a:ext cx="1052623" cy="903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Arduino UNO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3693ED-DB44-C23C-F388-B1AEC8519137}"/>
              </a:ext>
            </a:extLst>
          </p:cNvPr>
          <p:cNvSpPr/>
          <p:nvPr/>
        </p:nvSpPr>
        <p:spPr>
          <a:xfrm>
            <a:off x="1424763" y="2284798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LM298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E0EFB3-C459-A5AF-85CA-AEB297E54E67}"/>
              </a:ext>
            </a:extLst>
          </p:cNvPr>
          <p:cNvSpPr/>
          <p:nvPr/>
        </p:nvSpPr>
        <p:spPr>
          <a:xfrm>
            <a:off x="189054" y="2284798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Power supply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FBB6071-2930-A2CA-3032-F0975CCC8A62}"/>
              </a:ext>
            </a:extLst>
          </p:cNvPr>
          <p:cNvSpPr/>
          <p:nvPr/>
        </p:nvSpPr>
        <p:spPr>
          <a:xfrm>
            <a:off x="6827477" y="1102736"/>
            <a:ext cx="1052623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IMU- gyroscope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E7374C-E93A-B9F4-6C23-D31BF2B0A9AA}"/>
              </a:ext>
            </a:extLst>
          </p:cNvPr>
          <p:cNvSpPr/>
          <p:nvPr/>
        </p:nvSpPr>
        <p:spPr>
          <a:xfrm>
            <a:off x="2912603" y="3565195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DC motor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BEC170-4653-66EF-36AC-A655AFA2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15" y="2995869"/>
            <a:ext cx="2041545" cy="99462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051FB99-098F-E709-7EFC-B71258EBE730}"/>
              </a:ext>
            </a:extLst>
          </p:cNvPr>
          <p:cNvSpPr/>
          <p:nvPr/>
        </p:nvSpPr>
        <p:spPr>
          <a:xfrm>
            <a:off x="6834188" y="1912807"/>
            <a:ext cx="1052623" cy="903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Arduino Nano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9935BB3-6459-57E0-CE4D-9124080B5374}"/>
              </a:ext>
            </a:extLst>
          </p:cNvPr>
          <p:cNvSpPr/>
          <p:nvPr/>
        </p:nvSpPr>
        <p:spPr>
          <a:xfrm>
            <a:off x="2766194" y="2956055"/>
            <a:ext cx="1423541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nRF</a:t>
            </a:r>
            <a:r>
              <a:rPr lang="es-MX" dirty="0"/>
              <a:t> - Receiver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D359EE3-0B17-4055-D890-00E87879463A}"/>
              </a:ext>
            </a:extLst>
          </p:cNvPr>
          <p:cNvSpPr/>
          <p:nvPr/>
        </p:nvSpPr>
        <p:spPr>
          <a:xfrm>
            <a:off x="4867937" y="1948819"/>
            <a:ext cx="1624849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nRF</a:t>
            </a:r>
            <a:r>
              <a:rPr lang="es-MX" dirty="0"/>
              <a:t> - </a:t>
            </a:r>
            <a:r>
              <a:rPr lang="es-MX" dirty="0" err="1"/>
              <a:t>Transmiter</a:t>
            </a:r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7FC60AF-078E-5EA0-7B87-8E7D0A23D193}"/>
              </a:ext>
            </a:extLst>
          </p:cNvPr>
          <p:cNvSpPr/>
          <p:nvPr/>
        </p:nvSpPr>
        <p:spPr>
          <a:xfrm>
            <a:off x="176448" y="3565195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Power supply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3FE1C1B-C496-ED29-A9AF-DCA6DF51CA60}"/>
              </a:ext>
            </a:extLst>
          </p:cNvPr>
          <p:cNvSpPr/>
          <p:nvPr/>
        </p:nvSpPr>
        <p:spPr>
          <a:xfrm>
            <a:off x="8065028" y="1912807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Power supply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922D2A0-5A39-09A2-2290-78D56ADEBA10}"/>
              </a:ext>
            </a:extLst>
          </p:cNvPr>
          <p:cNvCxnSpPr>
            <a:cxnSpLocks/>
          </p:cNvCxnSpPr>
          <p:nvPr/>
        </p:nvCxnSpPr>
        <p:spPr>
          <a:xfrm flipV="1">
            <a:off x="3864904" y="2265997"/>
            <a:ext cx="756327" cy="42530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495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/>
          <p:nvPr/>
        </p:nvSpPr>
        <p:spPr>
          <a:xfrm>
            <a:off x="0" y="4327950"/>
            <a:ext cx="9502500" cy="10452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Problems and possible improvements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254" name="Google Shape;25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3">
            <a:alphaModFix amt="92000"/>
          </a:blip>
          <a:srcRect t="13244" r="3605" b="16863"/>
          <a:stretch/>
        </p:blipFill>
        <p:spPr>
          <a:xfrm>
            <a:off x="3031575" y="1258350"/>
            <a:ext cx="2912026" cy="296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 rotWithShape="1">
          <a:blip r:embed="rId4">
            <a:alphaModFix/>
          </a:blip>
          <a:srcRect l="22491" t="14162" r="8427" b="21922"/>
          <a:stretch/>
        </p:blipFill>
        <p:spPr>
          <a:xfrm>
            <a:off x="72350" y="1258350"/>
            <a:ext cx="2912026" cy="296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/>
          <p:nvPr/>
        </p:nvSpPr>
        <p:spPr>
          <a:xfrm>
            <a:off x="2050625" y="27887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1317574" y="32459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3"/>
          <p:cNvSpPr/>
          <p:nvPr/>
        </p:nvSpPr>
        <p:spPr>
          <a:xfrm>
            <a:off x="291303" y="1721925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877744" y="1798125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2710370" y="30935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0800" y="1272926"/>
            <a:ext cx="3289925" cy="295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3"/>
          <p:cNvSpPr/>
          <p:nvPr/>
        </p:nvSpPr>
        <p:spPr>
          <a:xfrm>
            <a:off x="4260425" y="26363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/>
          <p:nvPr/>
        </p:nvSpPr>
        <p:spPr>
          <a:xfrm>
            <a:off x="7880100" y="3383525"/>
            <a:ext cx="1883400" cy="4183800"/>
          </a:xfrm>
          <a:prstGeom prst="rect">
            <a:avLst/>
          </a:prstGeom>
          <a:solidFill>
            <a:srgbClr val="EEECE1">
              <a:alpha val="7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7360500" y="3886875"/>
            <a:ext cx="2008200" cy="38466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7"/>
          <p:cNvSpPr txBox="1">
            <a:spLocks noGrp="1"/>
          </p:cNvSpPr>
          <p:nvPr>
            <p:ph type="title"/>
          </p:nvPr>
        </p:nvSpPr>
        <p:spPr>
          <a:xfrm>
            <a:off x="-360969" y="535805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Arbete </a:t>
            </a:r>
            <a:r>
              <a:rPr lang="en-US" sz="4200">
                <a:solidFill>
                  <a:srgbClr val="DAC1B6"/>
                </a:solidFill>
              </a:rPr>
              <a:t>framöver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271" name="Google Shape;27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72" name="Google Shape;272;p17"/>
          <p:cNvSpPr txBox="1"/>
          <p:nvPr/>
        </p:nvSpPr>
        <p:spPr>
          <a:xfrm>
            <a:off x="1095475" y="1172000"/>
            <a:ext cx="52242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Dimensioning and connection of different parts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Limited choice of materials for prototyping. 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Reducing friction in the gears for smooth movement of the wings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Availability of the machines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Improvements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Robust prototyping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Telecom algorithm: 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delay can be replaced by downsampling/smoothing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73" name="Google Shape;273;p17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Problems and possible improvements</a:t>
            </a:r>
            <a:endParaRPr sz="4200">
              <a:solidFill>
                <a:srgbClr val="DAC1B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b8df9c0c76_3_0"/>
          <p:cNvPicPr preferRelativeResize="0"/>
          <p:nvPr/>
        </p:nvPicPr>
        <p:blipFill rotWithShape="1">
          <a:blip r:embed="rId3">
            <a:alphaModFix amt="70000"/>
          </a:blip>
          <a:srcRect l="69119" t="42458" b="6655"/>
          <a:stretch/>
        </p:blipFill>
        <p:spPr>
          <a:xfrm>
            <a:off x="5062624" y="181998"/>
            <a:ext cx="4081377" cy="5044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g1b8df9c0c76_3_0"/>
          <p:cNvGrpSpPr/>
          <p:nvPr/>
        </p:nvGrpSpPr>
        <p:grpSpPr>
          <a:xfrm>
            <a:off x="-550100" y="-126775"/>
            <a:ext cx="9777226" cy="5618251"/>
            <a:chOff x="-1777099" y="-1999007"/>
            <a:chExt cx="12531692" cy="7201039"/>
          </a:xfrm>
        </p:grpSpPr>
        <p:pic>
          <p:nvPicPr>
            <p:cNvPr id="280" name="Google Shape;280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l="73937" t="28426" b="6654"/>
            <a:stretch/>
          </p:blipFill>
          <p:spPr>
            <a:xfrm>
              <a:off x="-1777099" y="-1940464"/>
              <a:ext cx="12531692" cy="714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b="6655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t="34074" r="76462" b="6654"/>
            <a:stretch/>
          </p:blipFill>
          <p:spPr>
            <a:xfrm>
              <a:off x="-1638448" y="-1999007"/>
              <a:ext cx="2620196" cy="7142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g1b8df9c0c76_3_0"/>
          <p:cNvSpPr/>
          <p:nvPr/>
        </p:nvSpPr>
        <p:spPr>
          <a:xfrm>
            <a:off x="0" y="-44350"/>
            <a:ext cx="9134370" cy="4252119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40784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b8df9c0c76_3_0"/>
          <p:cNvSpPr/>
          <p:nvPr/>
        </p:nvSpPr>
        <p:spPr>
          <a:xfrm>
            <a:off x="2422200" y="-81100"/>
            <a:ext cx="4299600" cy="43620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b8df9c0c76_3_0"/>
          <p:cNvSpPr txBox="1">
            <a:spLocks noGrp="1"/>
          </p:cNvSpPr>
          <p:nvPr>
            <p:ph type="title"/>
          </p:nvPr>
        </p:nvSpPr>
        <p:spPr>
          <a:xfrm>
            <a:off x="2516350" y="-4100"/>
            <a:ext cx="4138500" cy="1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700"/>
              <a:t>Spread your wings</a:t>
            </a: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2400"/>
              <a:t>Gesture controlled bird-like robot</a:t>
            </a:r>
            <a:endParaRPr sz="2400"/>
          </a:p>
        </p:txBody>
      </p:sp>
      <p:sp>
        <p:nvSpPr>
          <p:cNvPr id="286" name="Google Shape;286;g1b8df9c0c76_3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87" name="Google Shape;287;g1b8df9c0c76_3_0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Group 3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Atocha, Hala, Rimmie &amp; Yawen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 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609cb6f47_1_8"/>
          <p:cNvSpPr txBox="1">
            <a:spLocks noGrp="1"/>
          </p:cNvSpPr>
          <p:nvPr>
            <p:ph type="title"/>
          </p:nvPr>
        </p:nvSpPr>
        <p:spPr>
          <a:xfrm>
            <a:off x="412051" y="-13110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Blooper</a:t>
            </a:r>
            <a:endParaRPr sz="4200"/>
          </a:p>
        </p:txBody>
      </p:sp>
      <p:sp>
        <p:nvSpPr>
          <p:cNvPr id="293" name="Google Shape;293;g1b609cb6f47_1_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" name="IMG_99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0439" y="1545397"/>
            <a:ext cx="4882718" cy="2746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4813" y="-44339"/>
            <a:ext cx="9134377" cy="60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"/>
          <p:cNvSpPr/>
          <p:nvPr/>
        </p:nvSpPr>
        <p:spPr>
          <a:xfrm>
            <a:off x="0" y="-44350"/>
            <a:ext cx="9134370" cy="3308921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352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"/>
          <p:cNvSpPr txBox="1">
            <a:spLocks noGrp="1"/>
          </p:cNvSpPr>
          <p:nvPr>
            <p:ph type="title"/>
          </p:nvPr>
        </p:nvSpPr>
        <p:spPr>
          <a:xfrm>
            <a:off x="2773476" y="-168328"/>
            <a:ext cx="35970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Kinetic Origami</a:t>
            </a:r>
            <a:endParaRPr/>
          </a:p>
        </p:txBody>
      </p:sp>
      <p:sp>
        <p:nvSpPr>
          <p:cNvPr id="303" name="Google Shape;303;p1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Group 3 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sp>
        <p:nvSpPr>
          <p:cNvPr id="304" name="Google Shape;304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1b5a02610ea_0_22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4813" y="-44339"/>
            <a:ext cx="9134377" cy="60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b5a02610ea_0_22"/>
          <p:cNvSpPr/>
          <p:nvPr/>
        </p:nvSpPr>
        <p:spPr>
          <a:xfrm>
            <a:off x="0" y="-44350"/>
            <a:ext cx="9134370" cy="3308921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1b5a02610ea_0_22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b5a02610ea_0_22"/>
          <p:cNvSpPr txBox="1">
            <a:spLocks noGrp="1"/>
          </p:cNvSpPr>
          <p:nvPr>
            <p:ph type="title"/>
          </p:nvPr>
        </p:nvSpPr>
        <p:spPr>
          <a:xfrm>
            <a:off x="2773476" y="-168328"/>
            <a:ext cx="35970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Kinetic Origami</a:t>
            </a:r>
            <a:endParaRPr/>
          </a:p>
        </p:txBody>
      </p:sp>
      <p:sp>
        <p:nvSpPr>
          <p:cNvPr id="313" name="Google Shape;313;g1b5a02610ea_0_22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Group 3 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sp>
        <p:nvSpPr>
          <p:cNvPr id="314" name="Google Shape;314;g1b5a02610ea_0_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5a02610ea_0_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20" name="Google Shape;320;g1b5a02610ea_0_37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Inspiration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321" name="Google Shape;321;g1b5a02610ea_0_37"/>
          <p:cNvSpPr/>
          <p:nvPr/>
        </p:nvSpPr>
        <p:spPr>
          <a:xfrm>
            <a:off x="-123300" y="4432925"/>
            <a:ext cx="9267300" cy="1807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1b5a02610ea_0_37" title="Code and Testi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7563" y="973625"/>
            <a:ext cx="4468876" cy="33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-123300" y="3975725"/>
            <a:ext cx="9267300" cy="1807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record_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48" y="603685"/>
            <a:ext cx="9036636" cy="4364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93857f6f1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63" name="Google Shape;163;g1b93857f6f1_0_0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Background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64" name="Google Shape;164;g1b93857f6f1_0_0"/>
          <p:cNvSpPr/>
          <p:nvPr/>
        </p:nvSpPr>
        <p:spPr>
          <a:xfrm>
            <a:off x="4918925" y="1432475"/>
            <a:ext cx="2991000" cy="19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b93857f6f1_0_0"/>
          <p:cNvSpPr txBox="1"/>
          <p:nvPr/>
        </p:nvSpPr>
        <p:spPr>
          <a:xfrm flipH="1">
            <a:off x="1133775" y="185367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IMU sensor, DC  motor, arduino UNO, Arduino Nano,  Breadboard, L298N, HC-06 Bluetooth module, HM10 BLE 4.0 Module, wires</a:t>
            </a: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66" name="Google Shape;166;g1b93857f6f1_0_0"/>
          <p:cNvSpPr txBox="1"/>
          <p:nvPr/>
        </p:nvSpPr>
        <p:spPr>
          <a:xfrm>
            <a:off x="1133775" y="1284325"/>
            <a:ext cx="2503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Components</a:t>
            </a:r>
            <a:endParaRPr sz="2400" b="0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g1b93857f6f1_0_0"/>
          <p:cNvSpPr txBox="1"/>
          <p:nvPr/>
        </p:nvSpPr>
        <p:spPr>
          <a:xfrm>
            <a:off x="5162825" y="1518725"/>
            <a:ext cx="25032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Gesture controlled bird-like robot</a:t>
            </a:r>
            <a:endParaRPr sz="1800" b="0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The project involves creating a bird-like robot with visual and audio effects, which can be controlled by hand gestures.</a:t>
            </a:r>
            <a:endParaRPr sz="14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68" name="Google Shape;168;g1b93857f6f1_0_0"/>
          <p:cNvSpPr/>
          <p:nvPr/>
        </p:nvSpPr>
        <p:spPr>
          <a:xfrm>
            <a:off x="-123300" y="3975725"/>
            <a:ext cx="9267300" cy="1807500"/>
          </a:xfrm>
          <a:prstGeom prst="rect">
            <a:avLst/>
          </a:prstGeom>
          <a:solidFill>
            <a:srgbClr val="EEECE1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b93857f6f1_0_0"/>
          <p:cNvSpPr txBox="1"/>
          <p:nvPr/>
        </p:nvSpPr>
        <p:spPr>
          <a:xfrm>
            <a:off x="1133775" y="2646050"/>
            <a:ext cx="2503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2400" b="0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g1b93857f6f1_0_0"/>
          <p:cNvSpPr txBox="1"/>
          <p:nvPr/>
        </p:nvSpPr>
        <p:spPr>
          <a:xfrm flipH="1">
            <a:off x="1133775" y="3228800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Dancers and stage art</a:t>
            </a: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People with disabilities</a:t>
            </a: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b82b29cc1c_0_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6" name="Google Shape;176;g1b82b29cc1c_0_16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Approach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77" name="Google Shape;177;g1b82b29cc1c_0_16"/>
          <p:cNvSpPr/>
          <p:nvPr/>
        </p:nvSpPr>
        <p:spPr>
          <a:xfrm>
            <a:off x="-123300" y="4432925"/>
            <a:ext cx="9267300" cy="1807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1b82b29cc1c_0_16"/>
          <p:cNvPicPr preferRelativeResize="0"/>
          <p:nvPr/>
        </p:nvPicPr>
        <p:blipFill rotWithShape="1">
          <a:blip r:embed="rId3">
            <a:alphaModFix/>
          </a:blip>
          <a:srcRect t="1351"/>
          <a:stretch/>
        </p:blipFill>
        <p:spPr>
          <a:xfrm>
            <a:off x="1219450" y="1323981"/>
            <a:ext cx="658177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>
            <a:spLocks noGrp="1"/>
          </p:cNvSpPr>
          <p:nvPr>
            <p:ph type="title"/>
          </p:nvPr>
        </p:nvSpPr>
        <p:spPr>
          <a:xfrm>
            <a:off x="866881" y="-223969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Simulation of the bird’s movement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84" name="Google Shape;18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bird-simulation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5190" y="1491448"/>
            <a:ext cx="4911046" cy="2086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b474d37783_1_10"/>
          <p:cNvGrpSpPr/>
          <p:nvPr/>
        </p:nvGrpSpPr>
        <p:grpSpPr>
          <a:xfrm>
            <a:off x="-747450" y="-17237"/>
            <a:ext cx="10705275" cy="5219274"/>
            <a:chOff x="-747450" y="-17237"/>
            <a:chExt cx="10705275" cy="5219274"/>
          </a:xfrm>
        </p:grpSpPr>
        <p:pic>
          <p:nvPicPr>
            <p:cNvPr id="191" name="Google Shape;191;g1b474d37783_1_10"/>
            <p:cNvPicPr preferRelativeResize="0"/>
            <p:nvPr/>
          </p:nvPicPr>
          <p:blipFill rotWithShape="1">
            <a:blip r:embed="rId3">
              <a:alphaModFix/>
            </a:blip>
            <a:srcRect l="73937" t="28426" b="6654"/>
            <a:stretch/>
          </p:blipFill>
          <p:spPr>
            <a:xfrm>
              <a:off x="8043150" y="-17237"/>
              <a:ext cx="1914675" cy="5219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g1b474d37783_1_10"/>
            <p:cNvPicPr preferRelativeResize="0"/>
            <p:nvPr/>
          </p:nvPicPr>
          <p:blipFill rotWithShape="1">
            <a:blip r:embed="rId3">
              <a:alphaModFix/>
            </a:blip>
            <a:srcRect t="28670" r="76462" b="6654"/>
            <a:stretch/>
          </p:blipFill>
          <p:spPr>
            <a:xfrm>
              <a:off x="-747450" y="0"/>
              <a:ext cx="1729198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g1b474d37783_1_10"/>
            <p:cNvPicPr preferRelativeResize="0"/>
            <p:nvPr/>
          </p:nvPicPr>
          <p:blipFill rotWithShape="1">
            <a:blip r:embed="rId3">
              <a:alphaModFix/>
            </a:blip>
            <a:srcRect b="6655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g1b474d37783_1_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5" name="Google Shape;195;g1b474d37783_1_10"/>
          <p:cNvSpPr txBox="1">
            <a:spLocks noGrp="1"/>
          </p:cNvSpPr>
          <p:nvPr>
            <p:ph type="title"/>
          </p:nvPr>
        </p:nvSpPr>
        <p:spPr>
          <a:xfrm>
            <a:off x="1057581" y="39640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CAD</a:t>
            </a:r>
            <a:endParaRPr sz="4200">
              <a:solidFill>
                <a:srgbClr val="DAC1B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"/>
          <p:cNvPicPr preferRelativeResize="0"/>
          <p:nvPr/>
        </p:nvPicPr>
        <p:blipFill rotWithShape="1">
          <a:blip r:embed="rId3">
            <a:alphaModFix amt="23000"/>
          </a:blip>
          <a:srcRect t="36896" r="23652"/>
          <a:stretch/>
        </p:blipFill>
        <p:spPr>
          <a:xfrm>
            <a:off x="65600" y="1707600"/>
            <a:ext cx="5379674" cy="32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 rotWithShape="1">
          <a:blip r:embed="rId3">
            <a:alphaModFix amt="23000"/>
          </a:blip>
          <a:srcRect l="38979" b="47905"/>
          <a:stretch/>
        </p:blipFill>
        <p:spPr>
          <a:xfrm>
            <a:off x="4688875" y="131225"/>
            <a:ext cx="4299599" cy="26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/>
          <p:nvPr/>
        </p:nvSpPr>
        <p:spPr>
          <a:xfrm>
            <a:off x="2422200" y="0"/>
            <a:ext cx="4299600" cy="4264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2422200" y="-81100"/>
            <a:ext cx="4299600" cy="43455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412056" y="170760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300"/>
              <a:t>Electronic Design</a:t>
            </a:r>
            <a:endParaRPr sz="5300"/>
          </a:p>
        </p:txBody>
      </p:sp>
      <p:sp>
        <p:nvSpPr>
          <p:cNvPr id="205" name="Google Shape;20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5a02610ea_2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11" name="Google Shape;211;g1b5a02610ea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6500" y="1469475"/>
            <a:ext cx="57340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b5a02610ea_2_0"/>
          <p:cNvSpPr txBox="1">
            <a:spLocks noGrp="1"/>
          </p:cNvSpPr>
          <p:nvPr>
            <p:ph type="title"/>
          </p:nvPr>
        </p:nvSpPr>
        <p:spPr>
          <a:xfrm>
            <a:off x="412056" y="18038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300"/>
              <a:t>Block diagram</a:t>
            </a:r>
            <a:endParaRPr sz="5300"/>
          </a:p>
        </p:txBody>
      </p:sp>
      <p:sp>
        <p:nvSpPr>
          <p:cNvPr id="213" name="Google Shape;213;g1b5a02610ea_2_0"/>
          <p:cNvSpPr/>
          <p:nvPr/>
        </p:nvSpPr>
        <p:spPr>
          <a:xfrm>
            <a:off x="0" y="4327950"/>
            <a:ext cx="9502500" cy="10452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b609cb6f47_1_26"/>
          <p:cNvPicPr preferRelativeResize="0"/>
          <p:nvPr/>
        </p:nvPicPr>
        <p:blipFill rotWithShape="1">
          <a:blip r:embed="rId3">
            <a:alphaModFix amt="71000"/>
          </a:blip>
          <a:srcRect t="36896" r="23652"/>
          <a:stretch/>
        </p:blipFill>
        <p:spPr>
          <a:xfrm>
            <a:off x="65600" y="1707600"/>
            <a:ext cx="5379674" cy="32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b609cb6f47_1_26"/>
          <p:cNvPicPr preferRelativeResize="0"/>
          <p:nvPr/>
        </p:nvPicPr>
        <p:blipFill rotWithShape="1">
          <a:blip r:embed="rId3">
            <a:alphaModFix amt="71000"/>
          </a:blip>
          <a:srcRect l="38979" b="49528"/>
          <a:stretch/>
        </p:blipFill>
        <p:spPr>
          <a:xfrm>
            <a:off x="4688875" y="131225"/>
            <a:ext cx="4299599" cy="25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b609cb6f47_1_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Interoris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380</Words>
  <Application>Microsoft Office PowerPoint</Application>
  <PresentationFormat>Presentación en pantalla (16:9)</PresentationFormat>
  <Paragraphs>102</Paragraphs>
  <Slides>19</Slides>
  <Notes>19</Notes>
  <HiddenSlides>11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Roboto Condensed</vt:lpstr>
      <vt:lpstr>Oswald Light</vt:lpstr>
      <vt:lpstr>Catamaran Light</vt:lpstr>
      <vt:lpstr>Arial</vt:lpstr>
      <vt:lpstr>Oswald</vt:lpstr>
      <vt:lpstr>Roboto Slab Light</vt:lpstr>
      <vt:lpstr>Elegant Interorism</vt:lpstr>
      <vt:lpstr>   Spread your wings  Gesture controlled bird-like robot</vt:lpstr>
      <vt:lpstr>Presentación de PowerPoint</vt:lpstr>
      <vt:lpstr>Background</vt:lpstr>
      <vt:lpstr>Approach</vt:lpstr>
      <vt:lpstr>Simulation of the bird’s movement</vt:lpstr>
      <vt:lpstr>CAD</vt:lpstr>
      <vt:lpstr>Electronic Design</vt:lpstr>
      <vt:lpstr>Block diagram</vt:lpstr>
      <vt:lpstr>Presentación de PowerPoint</vt:lpstr>
      <vt:lpstr>Presentación de PowerPoint</vt:lpstr>
      <vt:lpstr>Functionality wired</vt:lpstr>
      <vt:lpstr>Functionality - wireless</vt:lpstr>
      <vt:lpstr>Problems and possible improvements</vt:lpstr>
      <vt:lpstr>Arbete framöver</vt:lpstr>
      <vt:lpstr>   Spread your wings  Gesture controlled bird-like robot</vt:lpstr>
      <vt:lpstr>Blooper</vt:lpstr>
      <vt:lpstr>Kinetic Origami</vt:lpstr>
      <vt:lpstr>Kinetic Origami</vt:lpstr>
      <vt:lpstr>Inspiration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Spread your wings  Gesture controlled bird-like robot</dc:title>
  <cp:lastModifiedBy>Jesús de Atocha Anaya Correa</cp:lastModifiedBy>
  <cp:revision>2</cp:revision>
  <dcterms:modified xsi:type="dcterms:W3CDTF">2022-12-15T10:51:17Z</dcterms:modified>
</cp:coreProperties>
</file>